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86" r:id="rId3"/>
    <p:sldId id="288" r:id="rId4"/>
    <p:sldId id="281" r:id="rId5"/>
    <p:sldId id="282" r:id="rId6"/>
    <p:sldId id="290" r:id="rId7"/>
    <p:sldId id="289" r:id="rId8"/>
    <p:sldId id="2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36" d="100"/>
          <a:sy n="36" d="100"/>
        </p:scale>
        <p:origin x="9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65DD-BF50-F201-E641-79A3A544D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FE3C-6CFA-0D47-2B3E-FFE04BC7A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6CA70-C28A-7F8C-707A-819E9F89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BD44-DDC5-C143-FA3F-023EA146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F9EC3-3C2D-1543-4611-0D29C06B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1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9C69-E277-698C-115E-59F6E622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C24D3-BDDF-2299-98C9-AE9F11FB7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8D105-CD1B-7B2E-E08B-7ACF9010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EA16E-E6BF-58C6-383B-FB254861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042B3-689B-C147-ED57-1A7EE158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906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FBFCF-F37D-BC35-8E15-5E6F663BA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29497-52AD-2E1D-A899-E8AFA2F5C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BA51-845B-C2C4-17D2-95453B4E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A0D83-7783-DEF1-2286-5C0E0F40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358D5-6138-9F55-E34B-AEFE8B15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52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8C56-199E-0E3D-0429-0C82C62D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213A-9D24-A90C-B543-1EB77EAD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02E9-632C-4365-4660-DB25AAD3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CA53-659C-0DB8-CCE1-2DB5614E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17E49-5A63-B038-2A85-236AFDB9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30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1577-CD4B-6DE6-5EC2-1F7FC9CC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C731E-66CB-1E27-1DCF-84F7014AC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5C66-DA0B-D243-8023-4AABD6F6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690A5-2554-F015-EF03-5B29B65C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DC9F2-C1B9-293E-F0DF-E7BF0863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59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CE64-3B3E-B91B-E1C8-2BF579EF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C1436-6661-AFE9-B090-7A379299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3FFD5-D960-5CA3-957C-59AC3B90C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5FC1F-D6FD-2033-BFCB-C8808284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6AEAB-5950-5538-B349-CBF1DFCA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B65E8-7F8A-58D5-B644-4A257775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03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A9C1-B637-5784-BAE0-049552E5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03BEC-BD04-6DDE-2231-C1BD3B3CF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1D703-9E6F-2E6B-4387-5CD2FD4FE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BEA9B-3100-A9D9-B609-139227C20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AFAF-F0BC-784D-2F5A-D9A03D3E2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FA729-3D92-5B4F-16E4-DD38A750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DB40E-638B-2901-D47F-B0343036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F8C9B-7D20-E636-64CB-A2A8B534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9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94DB-CAE2-CFF9-73FF-3F432AE5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05B71-B96A-163F-116F-A61C0B49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256FF-968B-9C67-D19E-A43DE17A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B165D-4981-C7DA-D5C3-67411127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81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03B16-28CA-B70A-DF8C-04DFCFE3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07DF3-7101-8D34-719B-5D15866A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BD3B9-ED49-B4D9-6E2F-13F1B847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91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E42F-3283-9985-6A84-E28EFF59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79D6-1E25-3B59-4B84-AEDD1136E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4084B-C443-57FE-92A8-9FBD8D150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7E920-C81A-2EE8-1027-493944C8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716C2-C840-71B9-062F-D374DD4D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A87AE-3659-5BE5-4D57-AF05966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56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D2F6-1DD5-885F-5898-7290C686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791340-83CB-97CC-04E9-6EA8D10E9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5FED1-5F65-DC58-1CF4-3C847E4E8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D5A18-C127-3FB5-20CE-988F9B678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17E7E-640E-4738-BC55-91B957EB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BBCF8-909B-537E-CF03-4DD79F1F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65028-837F-3E5F-EBBC-AC9FCEA2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05AE6-6735-316B-9CD5-32AFD8E62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B54FC-ED9C-F1B4-463E-12182C959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CA1A5-7F5E-4D8E-B8D0-682DC42AE553}" type="datetimeFigureOut">
              <a:rPr lang="en-IN" smtClean="0"/>
              <a:t>11-05-2023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A1F3E-B9D4-4E89-9037-D3C4D0888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6C98-7312-5FD9-CA8F-9F42AF713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778E4-678F-41E1-AFF2-24B4DE7C69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65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fif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f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fif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FC7A-0B20-83A5-5768-46108320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, Augmented Reality , NFT’s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522B-7461-2C96-13C2-E36A75DA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VR: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is the use of computer technology to create simulated environments. Virtual reality places the user inside a three-dimensional experience. Instead of viewing a screen in front of them, users are immersed in and interact with 3D worlds.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AR: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 (AR) is an enhanced version of the real physical world that is achieved through the use of digital visual elements, sound, or other sensory stimuli delivered via technology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SourceSansPro"/>
              </a:rPr>
              <a:t>.</a:t>
            </a:r>
          </a:p>
          <a:p>
            <a:r>
              <a:rPr lang="en-US" sz="1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NFT’s: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NFT is a digital asset that represents real-world objects like art, music, in-game items and videos. They are bought and sold online, frequently with cryptocurrency and they are generally encoded with the same underlying software as many cryptos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Work Sans" panose="020B0604020202020204" pitchFamily="2" charset="0"/>
              </a:rPr>
              <a:t>. 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5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CC2EE-91B7-850B-0BC6-FF281A18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16" y="0"/>
            <a:ext cx="10515600" cy="946840"/>
          </a:xfrm>
        </p:spPr>
        <p:txBody>
          <a:bodyPr/>
          <a:lstStyle/>
          <a:p>
            <a:r>
              <a:rPr lang="en-US" dirty="0"/>
              <a:t>Various technologies</a:t>
            </a:r>
            <a:endParaRPr lang="en-IN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6B62B22-A394-4F9D-4B36-805D9EBA5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120263"/>
              </p:ext>
            </p:extLst>
          </p:nvPr>
        </p:nvGraphicFramePr>
        <p:xfrm>
          <a:off x="218816" y="946840"/>
          <a:ext cx="11322657" cy="5787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219">
                  <a:extLst>
                    <a:ext uri="{9D8B030D-6E8A-4147-A177-3AD203B41FA5}">
                      <a16:colId xmlns:a16="http://schemas.microsoft.com/office/drawing/2014/main" val="70384985"/>
                    </a:ext>
                  </a:extLst>
                </a:gridCol>
                <a:gridCol w="2634531">
                  <a:extLst>
                    <a:ext uri="{9D8B030D-6E8A-4147-A177-3AD203B41FA5}">
                      <a16:colId xmlns:a16="http://schemas.microsoft.com/office/drawing/2014/main" val="1068923971"/>
                    </a:ext>
                  </a:extLst>
                </a:gridCol>
                <a:gridCol w="4913907">
                  <a:extLst>
                    <a:ext uri="{9D8B030D-6E8A-4147-A177-3AD203B41FA5}">
                      <a16:colId xmlns:a16="http://schemas.microsoft.com/office/drawing/2014/main" val="1624357649"/>
                    </a:ext>
                  </a:extLst>
                </a:gridCol>
              </a:tblGrid>
              <a:tr h="545924">
                <a:tc>
                  <a:txBody>
                    <a:bodyPr/>
                    <a:lstStyle/>
                    <a:p>
                      <a:r>
                        <a:rPr lang="en-IN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42303"/>
                  </a:ext>
                </a:extLst>
              </a:tr>
              <a:tr h="946928">
                <a:tc>
                  <a:txBody>
                    <a:bodyPr/>
                    <a:lstStyle/>
                    <a:p>
                      <a:r>
                        <a:rPr lang="en-IN" b="1" dirty="0"/>
                        <a:t>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create VR solutions for automotive, transportation, manufacturing, media &amp; entertainment, engineering, construction, etc. with Unity.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74925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Blender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free and open-source 3D computer graphics software toolset used for creating animated films, visual effects, art, 3D-printed models, motion graphics, interactive 3D applications, virtual reality, and, formerly, video games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84157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Amazon 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Sumerian works with all popular VR platforms like Oculus Go, Oculus Rift, HTC </a:t>
                      </a:r>
                      <a:r>
                        <a:rPr lang="en-US" sz="1200" b="0" i="0" dirty="0" err="1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Vive</a:t>
                      </a:r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HTC </a:t>
                      </a:r>
                      <a:r>
                        <a:rPr lang="en-US" sz="1200" b="0" i="0" dirty="0" err="1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Vive</a:t>
                      </a:r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Pro, Google Daydream, and Lenovo Mirage, moreover, it works with Android and iOS mobile devices too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01304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Unreal Engine 4(EU4)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282828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UE4, you can build VR apps that will work on a variety of VR platforms, e.g., Oculus, Sony, Samsung Gear VR, Android, iOS, Google VR, etc.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7242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/>
                        <a:t>Vuforia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Augmented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Vuforia offers a range of products for developing AR experiences, including Vuforia Engine, Studio, and Chalk.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75064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 err="1"/>
                        <a:t>Wikitude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Augmented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Wikitude</a:t>
                      </a:r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suitable for developing AR apps for iOS, Android, and Smart Glasses devices. </a:t>
                      </a:r>
                      <a:r>
                        <a:rPr lang="en-US" sz="1200" b="0" i="0" dirty="0" err="1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Wikitude</a:t>
                      </a:r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supports a variety of tracking methods and technologies, but also incorporates geolocation, cloud recognition, and distance-based scaling features.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615082"/>
                  </a:ext>
                </a:extLst>
              </a:tr>
              <a:tr h="545924">
                <a:tc>
                  <a:txBody>
                    <a:bodyPr/>
                    <a:lstStyle/>
                    <a:p>
                      <a:r>
                        <a:rPr lang="en-IN" b="1" dirty="0" err="1"/>
                        <a:t>ARKit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Augmented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ARKit</a:t>
                      </a:r>
                      <a:r>
                        <a:rPr lang="en-US" sz="1200" b="0" i="0" dirty="0">
                          <a:solidFill>
                            <a:srgbClr val="30303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the go-to application for the development of AR software developed by Apple. The software relies on camera sensor data and additional data to detect and analyze users’ surroundings for AR visualization.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27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02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9FAB-7182-3BBF-538B-9874D64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IN" dirty="0"/>
              <a:t>Use Cases/Output samples: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6F5E-E927-E5C9-68B9-F0FAD9B5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33" y="1196836"/>
            <a:ext cx="10515600" cy="5116499"/>
          </a:xfrm>
        </p:spPr>
        <p:txBody>
          <a:bodyPr/>
          <a:lstStyle/>
          <a:p>
            <a:r>
              <a:rPr lang="en-IN" dirty="0"/>
              <a:t>Blender: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Amazon Sumerian: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12418-A54A-1B6E-F43C-DBCBD62D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4" y="1743075"/>
            <a:ext cx="4570880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B7175-51FD-4B81-6357-2A1E9A1D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28" y="1654708"/>
            <a:ext cx="3916457" cy="184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06B2D-3E4A-56A6-C62C-263C8027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88" y="3975239"/>
            <a:ext cx="5077100" cy="2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65BC-529D-3224-7184-AE8EEA02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Characteristics/Features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FBDF-50EC-C686-2C90-578C808B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9654" cy="4351338"/>
          </a:xfrm>
        </p:spPr>
        <p:txBody>
          <a:bodyPr/>
          <a:lstStyle/>
          <a:p>
            <a:r>
              <a:rPr lang="en-US" dirty="0"/>
              <a:t>Park Recreation</a:t>
            </a:r>
          </a:p>
          <a:p>
            <a:r>
              <a:rPr lang="en-US" dirty="0"/>
              <a:t>Hoarding</a:t>
            </a:r>
          </a:p>
          <a:p>
            <a:r>
              <a:rPr lang="en-US" dirty="0"/>
              <a:t>Sports Complex</a:t>
            </a:r>
          </a:p>
          <a:p>
            <a:r>
              <a:rPr lang="en-US" dirty="0"/>
              <a:t>Parking </a:t>
            </a:r>
          </a:p>
          <a:p>
            <a:r>
              <a:rPr lang="en-US" dirty="0"/>
              <a:t>Building housing</a:t>
            </a:r>
          </a:p>
          <a:p>
            <a:r>
              <a:rPr lang="en-US" dirty="0"/>
              <a:t>Commercial complex</a:t>
            </a:r>
          </a:p>
          <a:p>
            <a:pPr marL="0" indent="0">
              <a:buNone/>
            </a:pPr>
            <a:r>
              <a:rPr lang="en-US" dirty="0"/>
              <a:t>These all can occupy the empty region present in Hyderabad area.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95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04FF318-C30C-6D9E-B718-6942D141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8" y="639679"/>
            <a:ext cx="9210953" cy="5197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F29AFC-067A-A157-63B4-601783A694B4}"/>
              </a:ext>
            </a:extLst>
          </p:cNvPr>
          <p:cNvSpPr txBox="1"/>
          <p:nvPr/>
        </p:nvSpPr>
        <p:spPr>
          <a:xfrm>
            <a:off x="10035179" y="4794879"/>
            <a:ext cx="2156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Shopping complex</a:t>
            </a:r>
          </a:p>
          <a:p>
            <a:r>
              <a:rPr lang="en-US" dirty="0"/>
              <a:t>Belongs to Mr. A</a:t>
            </a:r>
          </a:p>
          <a:p>
            <a:r>
              <a:rPr lang="en-US" dirty="0"/>
              <a:t>Area:8500sqft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402B2F-A2D7-6D1B-AFBD-A9E22A0CD7F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687752" y="5428648"/>
            <a:ext cx="1823312" cy="96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79E616-047C-92C5-C540-1642950D337C}"/>
              </a:ext>
            </a:extLst>
          </p:cNvPr>
          <p:cNvSpPr txBox="1"/>
          <p:nvPr/>
        </p:nvSpPr>
        <p:spPr>
          <a:xfrm>
            <a:off x="3511064" y="5934670"/>
            <a:ext cx="328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Swimming pool </a:t>
            </a:r>
          </a:p>
          <a:p>
            <a:r>
              <a:rPr lang="en-US" dirty="0"/>
              <a:t>Belongs to Mr. B</a:t>
            </a:r>
          </a:p>
          <a:p>
            <a:r>
              <a:rPr lang="en-US" dirty="0"/>
              <a:t>Area:600sqft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B2BC8-2050-FE13-55A2-4A7F03C9C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377" y="4327498"/>
            <a:ext cx="1446840" cy="1277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52D330-2E25-D291-BA25-84C8CFA4A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0" y="4485268"/>
            <a:ext cx="2134139" cy="15425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AA313B-3AD6-ECC3-228C-178138C27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64" y="3429000"/>
            <a:ext cx="1877937" cy="89849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8C8CC9-3670-0A06-FEAC-456DE0FAE130}"/>
              </a:ext>
            </a:extLst>
          </p:cNvPr>
          <p:cNvCxnSpPr>
            <a:cxnSpLocks/>
          </p:cNvCxnSpPr>
          <p:nvPr/>
        </p:nvCxnSpPr>
        <p:spPr>
          <a:xfrm flipV="1">
            <a:off x="4661817" y="1020549"/>
            <a:ext cx="5700058" cy="269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A0A192-7A9E-6993-4F5B-CB0A1F795B44}"/>
              </a:ext>
            </a:extLst>
          </p:cNvPr>
          <p:cNvSpPr txBox="1"/>
          <p:nvPr/>
        </p:nvSpPr>
        <p:spPr>
          <a:xfrm>
            <a:off x="10361874" y="703388"/>
            <a:ext cx="1830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 </a:t>
            </a:r>
          </a:p>
          <a:p>
            <a:r>
              <a:rPr lang="en-IN" dirty="0"/>
              <a:t>Belongs to Mr. C</a:t>
            </a:r>
          </a:p>
          <a:p>
            <a:r>
              <a:rPr lang="en-IN" dirty="0"/>
              <a:t>Area: 3000sqft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443D96-6ACE-5D9B-2F0C-ED41BE328591}"/>
              </a:ext>
            </a:extLst>
          </p:cNvPr>
          <p:cNvCxnSpPr/>
          <p:nvPr/>
        </p:nvCxnSpPr>
        <p:spPr>
          <a:xfrm>
            <a:off x="9207217" y="4550610"/>
            <a:ext cx="1154658" cy="32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1C78470-1E7C-9013-2285-9C810A9CB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15" y="2766362"/>
            <a:ext cx="1996116" cy="117000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84CBA6-0036-E515-700C-33537D9A114F}"/>
              </a:ext>
            </a:extLst>
          </p:cNvPr>
          <p:cNvCxnSpPr>
            <a:stCxn id="33" idx="3"/>
          </p:cNvCxnSpPr>
          <p:nvPr/>
        </p:nvCxnSpPr>
        <p:spPr>
          <a:xfrm flipV="1">
            <a:off x="9644931" y="3343835"/>
            <a:ext cx="565869" cy="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74E24FE-2638-BEE8-B920-1ED328B20B62}"/>
              </a:ext>
            </a:extLst>
          </p:cNvPr>
          <p:cNvSpPr txBox="1"/>
          <p:nvPr/>
        </p:nvSpPr>
        <p:spPr>
          <a:xfrm>
            <a:off x="10210799" y="3128682"/>
            <a:ext cx="182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Parking</a:t>
            </a:r>
          </a:p>
          <a:p>
            <a:r>
              <a:rPr lang="en-IN" dirty="0"/>
              <a:t>Belongs to Mr. F</a:t>
            </a:r>
          </a:p>
        </p:txBody>
      </p:sp>
    </p:spTree>
    <p:extLst>
      <p:ext uri="{BB962C8B-B14F-4D97-AF65-F5344CB8AC3E}">
        <p14:creationId xmlns:p14="http://schemas.microsoft.com/office/powerpoint/2010/main" val="404478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56897-C2B3-A986-7ABC-358575173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4" y="301501"/>
            <a:ext cx="8477758" cy="49225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C6833-8F79-FC7C-CA01-6AB9D2A28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6" y="2762754"/>
            <a:ext cx="2505323" cy="17095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02EECA-3208-168E-E780-664D79FA8F24}"/>
              </a:ext>
            </a:extLst>
          </p:cNvPr>
          <p:cNvCxnSpPr>
            <a:stCxn id="7" idx="3"/>
          </p:cNvCxnSpPr>
          <p:nvPr/>
        </p:nvCxnSpPr>
        <p:spPr>
          <a:xfrm flipV="1">
            <a:off x="7005099" y="1868557"/>
            <a:ext cx="2345635" cy="174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15B6FC-B180-3D09-6411-9EF4D3645706}"/>
              </a:ext>
            </a:extLst>
          </p:cNvPr>
          <p:cNvSpPr txBox="1"/>
          <p:nvPr/>
        </p:nvSpPr>
        <p:spPr>
          <a:xfrm>
            <a:off x="9342783" y="1633993"/>
            <a:ext cx="226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Sports complex</a:t>
            </a:r>
          </a:p>
          <a:p>
            <a:r>
              <a:rPr lang="en-IN" dirty="0"/>
              <a:t>Belongs To Mr. D</a:t>
            </a:r>
          </a:p>
          <a:p>
            <a:r>
              <a:rPr lang="en-IN" dirty="0"/>
              <a:t>Area: 5000sqft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EEF7DF-6FE4-AAAB-6E86-5CE57FE6E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4" y="3767301"/>
            <a:ext cx="1944778" cy="14567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88851C-2CB1-AE30-AEDC-DD9373DDF1B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161553" y="5224007"/>
            <a:ext cx="0" cy="50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864E01-0EFF-7FBB-769D-BD1CCD453ECC}"/>
              </a:ext>
            </a:extLst>
          </p:cNvPr>
          <p:cNvSpPr txBox="1"/>
          <p:nvPr/>
        </p:nvSpPr>
        <p:spPr>
          <a:xfrm>
            <a:off x="890546" y="5828306"/>
            <a:ext cx="2162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House</a:t>
            </a:r>
          </a:p>
          <a:p>
            <a:r>
              <a:rPr lang="en-IN" dirty="0"/>
              <a:t>Belongs to Mr. E</a:t>
            </a:r>
          </a:p>
          <a:p>
            <a:r>
              <a:rPr lang="en-IN" dirty="0"/>
              <a:t>Area: 1800sqft</a:t>
            </a:r>
          </a:p>
        </p:txBody>
      </p:sp>
    </p:spTree>
    <p:extLst>
      <p:ext uri="{BB962C8B-B14F-4D97-AF65-F5344CB8AC3E}">
        <p14:creationId xmlns:p14="http://schemas.microsoft.com/office/powerpoint/2010/main" val="244646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970-04B9-FB6A-4366-74F6ED56D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762"/>
            <a:ext cx="10515600" cy="1042256"/>
          </a:xfrm>
        </p:spPr>
        <p:txBody>
          <a:bodyPr>
            <a:normAutofit fontScale="90000"/>
          </a:bodyPr>
          <a:lstStyle/>
          <a:p>
            <a:r>
              <a:rPr lang="en-US" dirty="0"/>
              <a:t>Buying Characteristics with NFTs like using Auctioning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5BB0-AA1E-0A59-FA42-565CB8AF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can buy the area in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NFT’s and can choose any of the features/characteristics.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they want to sell what they previously bought that can be put in the auction and the person with highest bid will get that feature.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consider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sell his park so the park will be put in auction.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auction through NFT Mr. A buys the park where he already owns shopping complex.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Mr.A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owns both park and shopping Complex.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C will be left with nothing.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51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AE46-0F59-3622-8C40-08AE1353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5831"/>
            <a:ext cx="10515600" cy="1325563"/>
          </a:xfrm>
        </p:spPr>
        <p:txBody>
          <a:bodyPr/>
          <a:lstStyle/>
          <a:p>
            <a:r>
              <a:rPr lang="en-IN" dirty="0"/>
              <a:t>Characteristics after auction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C7DEF44-3B14-6B56-54B2-3E3188AFD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23601"/>
            <a:ext cx="8426667" cy="4530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306F2-526B-D095-A5EF-E80E9138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27" y="4485765"/>
            <a:ext cx="1446840" cy="127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0DAE9-A194-EA90-A167-F26684F36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63122"/>
            <a:ext cx="2134139" cy="1542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5460B-282E-4BAF-92F9-1DACDE667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39" y="3671047"/>
            <a:ext cx="1877937" cy="89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71B577-8708-91A9-E71B-0387B813600D}"/>
              </a:ext>
            </a:extLst>
          </p:cNvPr>
          <p:cNvCxnSpPr>
            <a:stCxn id="5" idx="3"/>
          </p:cNvCxnSpPr>
          <p:nvPr/>
        </p:nvCxnSpPr>
        <p:spPr>
          <a:xfrm>
            <a:off x="8807667" y="5124351"/>
            <a:ext cx="856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E23068-118A-268A-CA2E-31487D551D99}"/>
              </a:ext>
            </a:extLst>
          </p:cNvPr>
          <p:cNvSpPr txBox="1"/>
          <p:nvPr/>
        </p:nvSpPr>
        <p:spPr>
          <a:xfrm>
            <a:off x="9663953" y="5124351"/>
            <a:ext cx="211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Shopping Complex </a:t>
            </a:r>
          </a:p>
          <a:p>
            <a:r>
              <a:rPr lang="en-IN" dirty="0"/>
              <a:t>Belongs to </a:t>
            </a:r>
            <a:r>
              <a:rPr lang="en-IN" dirty="0" err="1"/>
              <a:t>Mr.A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F13DA2-5D90-3230-C191-3324EE0608B5}"/>
              </a:ext>
            </a:extLst>
          </p:cNvPr>
          <p:cNvCxnSpPr>
            <a:stCxn id="7" idx="3"/>
          </p:cNvCxnSpPr>
          <p:nvPr/>
        </p:nvCxnSpPr>
        <p:spPr>
          <a:xfrm flipV="1">
            <a:off x="4393076" y="2286000"/>
            <a:ext cx="5270877" cy="183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3C567F-3E6E-223B-9D85-CA616DF4B6AA}"/>
              </a:ext>
            </a:extLst>
          </p:cNvPr>
          <p:cNvSpPr txBox="1"/>
          <p:nvPr/>
        </p:nvSpPr>
        <p:spPr>
          <a:xfrm>
            <a:off x="9663953" y="1685834"/>
            <a:ext cx="226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</a:t>
            </a:r>
          </a:p>
          <a:p>
            <a:r>
              <a:rPr lang="en-IN" dirty="0"/>
              <a:t>Belongs to MR.A</a:t>
            </a:r>
          </a:p>
          <a:p>
            <a:r>
              <a:rPr lang="en-IN" dirty="0"/>
              <a:t>(recently bought in auction)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13A1ED-E87E-FDFE-FDB0-4287DCAD5618}"/>
              </a:ext>
            </a:extLst>
          </p:cNvPr>
          <p:cNvCxnSpPr/>
          <p:nvPr/>
        </p:nvCxnSpPr>
        <p:spPr>
          <a:xfrm>
            <a:off x="2528047" y="5534399"/>
            <a:ext cx="1264024" cy="65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B33EE0B-60A8-79BC-28A8-92AC56D20E50}"/>
              </a:ext>
            </a:extLst>
          </p:cNvPr>
          <p:cNvSpPr txBox="1"/>
          <p:nvPr/>
        </p:nvSpPr>
        <p:spPr>
          <a:xfrm>
            <a:off x="3792071" y="6042212"/>
            <a:ext cx="263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Swimming pool</a:t>
            </a:r>
          </a:p>
          <a:p>
            <a:r>
              <a:rPr lang="en-IN" dirty="0"/>
              <a:t>Belongs to </a:t>
            </a:r>
            <a:r>
              <a:rPr lang="en-IN" dirty="0" err="1"/>
              <a:t>Mr.B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06C226-F1E1-4061-AB78-46052578E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15" y="3152265"/>
            <a:ext cx="1715621" cy="104214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0F90C9-7867-E02F-66C9-FAB9430F8FD4}"/>
              </a:ext>
            </a:extLst>
          </p:cNvPr>
          <p:cNvCxnSpPr>
            <a:stCxn id="20" idx="3"/>
          </p:cNvCxnSpPr>
          <p:nvPr/>
        </p:nvCxnSpPr>
        <p:spPr>
          <a:xfrm flipV="1">
            <a:off x="8656736" y="3671047"/>
            <a:ext cx="935499" cy="2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F3F798-EE65-CAC2-B0A8-C872C598CE60}"/>
              </a:ext>
            </a:extLst>
          </p:cNvPr>
          <p:cNvSpPr txBox="1"/>
          <p:nvPr/>
        </p:nvSpPr>
        <p:spPr>
          <a:xfrm>
            <a:off x="9613937" y="3429000"/>
            <a:ext cx="211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Parking</a:t>
            </a:r>
          </a:p>
          <a:p>
            <a:r>
              <a:rPr lang="en-IN" dirty="0"/>
              <a:t>Belongs to Mr. F</a:t>
            </a:r>
          </a:p>
        </p:txBody>
      </p:sp>
    </p:spTree>
    <p:extLst>
      <p:ext uri="{BB962C8B-B14F-4D97-AF65-F5344CB8AC3E}">
        <p14:creationId xmlns:p14="http://schemas.microsoft.com/office/powerpoint/2010/main" val="281205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536</TotalTime>
  <Words>641</Words>
  <Application>Microsoft Office PowerPoint</Application>
  <PresentationFormat>Widescreen</PresentationFormat>
  <Paragraphs>79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SourceSansPro</vt:lpstr>
      <vt:lpstr>Times New Roman</vt:lpstr>
      <vt:lpstr>Work Sans</vt:lpstr>
      <vt:lpstr>Office Theme</vt:lpstr>
      <vt:lpstr>Virtual Reality , Augmented Reality , NFT’s</vt:lpstr>
      <vt:lpstr>Various technologies</vt:lpstr>
      <vt:lpstr>Use Cases/Output samples:</vt:lpstr>
      <vt:lpstr>Characteristics/Features</vt:lpstr>
      <vt:lpstr>PowerPoint Presentation</vt:lpstr>
      <vt:lpstr>PowerPoint Presentation</vt:lpstr>
      <vt:lpstr>Buying Characteristics with NFTs like using Auctioning </vt:lpstr>
      <vt:lpstr>Characteristics after auction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Osgearth</dc:title>
  <dc:creator>SAI VISHWANATH</dc:creator>
  <cp:lastModifiedBy>Krishna Kulkarni</cp:lastModifiedBy>
  <cp:revision>21</cp:revision>
  <dcterms:created xsi:type="dcterms:W3CDTF">2022-05-22T08:14:43Z</dcterms:created>
  <dcterms:modified xsi:type="dcterms:W3CDTF">2023-05-10T20:52:01Z</dcterms:modified>
</cp:coreProperties>
</file>